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handoutMasterIdLst>
    <p:handoutMasterId r:id="rId6"/>
  </p:handout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63D"/>
    <a:srgbClr val="D9D9D9"/>
    <a:srgbClr val="F2F2F2"/>
    <a:srgbClr val="6FA74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912" y="108"/>
      </p:cViewPr>
      <p:guideLst>
        <p:guide orient="horz" pos="2160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1" d="100"/>
          <a:sy n="81" d="100"/>
        </p:scale>
        <p:origin x="389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ECF9547-0AED-2408-3050-9AB3CDC805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946FAD-0AD9-5624-E12C-3AAE609226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B3422B-48B4-48D5-8D57-07F7DBBD8B3D}" type="datetimeFigureOut">
              <a:rPr lang="en-SG" smtClean="0"/>
              <a:t>31/8/2026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054897-6606-9561-582C-8F15A7D260A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A8D02-A1DF-C4E2-3339-EEE41C9941B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17E5F-6559-4AA6-81C6-4548E7FF7F7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7312277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049B72E-5885-47D0-B7F1-E2F078A548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A77B19-C5CA-CCA7-E6F9-8CD17E7EA5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37329" y="2613811"/>
            <a:ext cx="6546542" cy="1434406"/>
          </a:xfrm>
          <a:prstGeom prst="rect">
            <a:avLst/>
          </a:prstGeom>
        </p:spPr>
        <p:txBody>
          <a:bodyPr anchor="ctr"/>
          <a:lstStyle>
            <a:lvl1pPr algn="l">
              <a:defRPr sz="4000" b="1"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add title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864439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E8E29-2D65-0364-7F0D-33043447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385C6-A1B9-8E27-0A7C-DB6EE5F159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496658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93713-B65F-CAB8-8104-8C231421C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6544"/>
            <a:ext cx="10515600" cy="7141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56EA7-2992-5CD4-E052-BC69FADCCF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SG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42B1BB-D20A-D61C-E015-3F6B1FAC7C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50607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C4223-B9D2-258E-517F-F0E31A531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B9FF7-956E-E761-A5C3-9EE40BCFF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F235AE-4C48-7075-50F6-477A8AB6DD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6742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946EF-C480-E5ED-27FF-91EE973A8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EF87EF-B8C1-0E0D-926C-4B8872A63B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C3E3DD-0896-747E-48DF-CFFF158B5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2115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EE2DC4-ADA6-0C03-A321-770ECA198E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28" y="0"/>
            <a:ext cx="12192528" cy="685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122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E5982B-90BF-C7BC-780F-07C5BA0403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58E410-FA4E-AD35-D4A2-7B8A576914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88023A-3323-43A6-808B-BE1D7DF1A9FF}" type="datetimeFigureOut">
              <a:rPr lang="en-SG" smtClean="0"/>
              <a:t>31/8/2026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6D007-0653-4E39-F711-030E7EE6B5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047D7-4F4C-62A9-0185-2A98E66B3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9301B7-6C34-490F-A79E-FBCD3B5341AA}" type="slidenum">
              <a:rPr lang="en-SG" smtClean="0"/>
              <a:t>‹#›</a:t>
            </a:fld>
            <a:endParaRPr lang="en-SG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A2F0456-9FFE-0781-CA2D-DDF7B70324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80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EBB3D55-5F58-7422-BDCD-70C20D506D3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D160CB-2A40-7D5E-BC6F-9125EC1BE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5420"/>
            <a:ext cx="10515600" cy="70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2E3F4A-9998-FF04-DD1E-362C43979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81093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86A89-4482-A4FB-FD1D-B975865ED1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059363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EBE14-13CA-0E4D-92F2-3FB04374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D9222-C277-EA31-22E8-23EA88CEFD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63370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7217949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tent Slide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RAM">
      <a:majorFont>
        <a:latin typeface="Montserrat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Arial</vt:lpstr>
      <vt:lpstr>Montserrat</vt:lpstr>
      <vt:lpstr>Title Slides</vt:lpstr>
      <vt:lpstr>1_Content Slides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Boey Sharil</dc:creator>
  <cp:lastModifiedBy>Boey Sharil</cp:lastModifiedBy>
  <cp:revision>4</cp:revision>
  <dcterms:created xsi:type="dcterms:W3CDTF">2026-08-13T08:18:01Z</dcterms:created>
  <dcterms:modified xsi:type="dcterms:W3CDTF">2026-08-31T07:09:40Z</dcterms:modified>
</cp:coreProperties>
</file>