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59" d="100"/>
          <a:sy n="59" d="100"/>
        </p:scale>
        <p:origin x="9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8E00F-C3AC-5F49-543B-C3EEFC1F77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EBCD0-6486-1D02-A594-9B866FE927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F59FD-7A9D-6F0B-7D0C-683C179BB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4AAB-72F4-D320-92CB-74FA0DDB9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C0DB9-3101-641C-0C9A-025AE7DC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53122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76D4A-EB49-C85E-BA18-00EE6054E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5171C-EF5C-B6DF-8129-19BB4637E8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50E16-5432-1887-8F8A-8FC00D9C6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B4C85-22BB-0406-BD95-42A480ED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C60A9-6D77-E81D-7FE8-ABBEDCF3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725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E34AD6-4C60-85B4-8858-6DF1AD1651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11CD8-4163-07D5-C40A-31AFE99D8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FA-C992-63FF-8EEB-0F955E99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0B349-6DED-5674-D135-3967EEF5E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853B2-75D8-660F-6121-52072BE0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0251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5D561-08FF-9CCD-47E8-D59C77A3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75ECD-3E76-C3F2-D8A4-E7408A190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11CB6-DA12-620F-B3A7-AABB6FFD0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2A3FB-4865-7537-D657-046E09AC0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52069-1B69-C899-BC60-0AB6F0D18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953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FEC0F-64A7-C340-99AA-B4D9E1D76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9C31D-45F8-C606-92E1-95F143F5C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836E3-1889-6348-7601-EB026EE7C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84B7A0-A06F-FF60-CB07-819DD65A0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F3441-9F02-1F42-13B5-4C1846A3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0139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3C0A6-888F-F77D-AF87-08EE7B959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3B9C1-9722-486A-750B-0688A297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ADF9C-8738-02B6-23E4-42DAF2AD9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4E6BF3-EAD2-E270-FDF6-20CDB960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F997BB-975E-EA01-D295-D12F7370A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B63AF-37A1-DA92-E0A5-99FAEC32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9740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D0C27-3FF0-BAF5-3E55-03D3CFB05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8B6B04-A3ED-158E-BD38-056CEF6F2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59AC9-9BA7-7692-DB35-372910E886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5EF580-CD95-83FF-8213-9CA3A43ECF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2E9481-30EE-941F-7A08-A11BB71F94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7A6CD5-D95A-35A6-D1CC-6E3E79C3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81C6AE-185F-7127-6B19-A51A49A98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6BFAB-A3EA-B7C0-7038-02DD2764A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93453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030E6-18EA-C795-FF7F-D008AA017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EC0CC0-D006-5D96-99A1-2944D6CA7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100F84-1CEE-D338-1B31-3D0DB522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0647FA-9D17-67AE-8CB6-0FE68E7C1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748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B93F5B-F51D-1DF6-1001-5FADBA3F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0AC3B8-19B4-C175-9212-A449F4024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DB456-BA27-9FB3-43D5-26356DBF0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0992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509F-327A-8E62-051C-743E5AE3B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26DD-3FC1-C6F6-204B-43DDD36D3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BE1A19-8067-EEFA-F0C5-F6AAC97E0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44389-FA16-3419-4FF6-6A88954D8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CF36F-01F7-E66B-47DC-C395FD607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92E668-5B3E-C6F3-82AF-2A0DFDEC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079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3C326-7462-8709-5197-333D2F3FA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90EC72-8461-6315-055A-E29C3C0020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6630C5-E908-64EE-973D-06DA76F69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2FC592-C34C-FB6F-1F6A-A3628EC52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0FABE1-9448-F0F9-43EF-584964444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D58F7-0723-D02F-7BB1-A60FAE061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065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43B90F-B7F0-DD81-9C20-C44A675B5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25DE0-6964-DB03-D404-32FA2D1B4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1DA54-5A1A-DE56-DA94-394DEE6343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12C340-E993-4C77-BDA4-6F2B192C4ECC}" type="datetimeFigureOut">
              <a:rPr lang="en-PH" smtClean="0"/>
              <a:t>3/11/2026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2FD29-6BB7-3B98-F6FD-E79F301ED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A414E-270B-D1E8-F1B0-EF4B87D9F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9B70E7-C409-4AF1-BA16-1EF8278B213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0636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n oxygen mask&#10;&#10;AI-generated content may be incorrect.">
            <a:extLst>
              <a:ext uri="{FF2B5EF4-FFF2-40B4-BE49-F238E27FC236}">
                <a16:creationId xmlns:a16="http://schemas.microsoft.com/office/drawing/2014/main" id="{27D81B1A-4BEA-57F9-ED63-41CF1D5416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18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and green page&#10;&#10;AI-generated content may be incorrect.">
            <a:extLst>
              <a:ext uri="{FF2B5EF4-FFF2-40B4-BE49-F238E27FC236}">
                <a16:creationId xmlns:a16="http://schemas.microsoft.com/office/drawing/2014/main" id="{C4B9D2B5-D60C-6A59-1F98-15A77DF38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4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striped background&#10;&#10;AI-generated content may be incorrect.">
            <a:extLst>
              <a:ext uri="{FF2B5EF4-FFF2-40B4-BE49-F238E27FC236}">
                <a16:creationId xmlns:a16="http://schemas.microsoft.com/office/drawing/2014/main" id="{6E9549C6-AB2D-DA39-3EE3-0A41E122AA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21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Daryl Stewart</cp:lastModifiedBy>
  <cp:revision>2</cp:revision>
  <dcterms:created xsi:type="dcterms:W3CDTF">2026-03-02T02:24:05Z</dcterms:created>
  <dcterms:modified xsi:type="dcterms:W3CDTF">2026-03-11T07:58:46Z</dcterms:modified>
</cp:coreProperties>
</file>