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8EE3-6E58-269B-198F-DD7B04CAB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6B465-85EB-85B8-3B67-C3A895252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7C1B2-FEDB-D994-9501-7541A474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DD63-F30C-4FEA-967D-7A7897D0499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C9EA7-BB32-DC1F-F5EE-773C1E91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9B57-7B74-5A09-37B5-AAF20887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163-26A8-42B9-B60D-3C5188AA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E7FA-7ECF-1988-8465-F6C8F73B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B6D94-50C6-35D8-D247-E154B385E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77725-4081-25DF-1DDC-924540FB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DD63-F30C-4FEA-967D-7A7897D0499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5B212-F127-FDB0-BAF7-8C020F60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C7AC-92F6-8F04-7897-16C64592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163-26A8-42B9-B60D-3C5188AA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7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4318F-73DD-B908-6484-5F445AE5E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61E86-8D12-2334-A37D-2365FC32E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E47C-3519-4C0F-2562-B0F3F6A0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DD63-F30C-4FEA-967D-7A7897D0499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8044-0541-0588-59FD-89ACD579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5C8A8-82B7-6880-9A53-9E6E5F99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163-26A8-42B9-B60D-3C5188AA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77EC-05D8-5F0A-E5BB-CA9F1C916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5BBD2-CD9D-7E6A-A63E-55933CA01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C78E8-9E6E-12C6-71C6-35AC8102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200-6287-4DF1-9812-2440799D56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34733-8AA8-4692-55B8-96C4C381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30822-FC8C-5DAF-F32B-2FED611A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7E73-95F5-4DBC-B0FB-0AD76D8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3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9B78-88CD-9F50-43C6-15CCB8BD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2F095-4A23-BEB9-44F5-A06F6CEFB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F21C-2F58-0B99-D920-E349709D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200-6287-4DF1-9812-2440799D56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F59E3-8472-0822-297B-BDE4CE3E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D82D2-7138-E6A8-2DF5-831D134A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7E73-95F5-4DBC-B0FB-0AD76D8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BBBF-1439-1B71-C0C3-4C681C9E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63FA1-53E3-7423-F59A-293D45BE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0EE49-3169-E99D-82FC-67B279F3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200-6287-4DF1-9812-2440799D56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6754A-A9FA-F910-8E1D-21CC7212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6EAA7-D6EC-E921-8ABE-55D203F5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7E73-95F5-4DBC-B0FB-0AD76D8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A868-A734-EA35-30DD-362A95EF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6EC9C-5686-A966-93AE-4E7312E0D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F5641-F04F-8B7B-0346-010CD34BF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B2114-8CA3-A4BC-F462-7CF8719F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200-6287-4DF1-9812-2440799D56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D5FB3-CFA8-842A-A7F2-817938B75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2E612-6469-8F7D-7BC8-642B7C66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7E73-95F5-4DBC-B0FB-0AD76D8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06E8-09FA-01D5-1907-92FF0591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30105-0C85-C77F-8D49-2AC4035A9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6F699-1D5E-E5A1-7230-460E7E9E7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31C19-65CC-0D60-AA91-85ED63ED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E2EEA-0400-2B72-88B9-EEF1C6CEC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049CC-3E7B-2056-3660-D1F90D86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200-6287-4DF1-9812-2440799D56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B5569-22F8-91F3-EF2D-30E7A651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417AF4-E26B-3186-E554-46EAB972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7E73-95F5-4DBC-B0FB-0AD76D8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0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BBC6-2D20-2997-C66D-4DD5D880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25D2B-666B-F4C0-590D-14864630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200-6287-4DF1-9812-2440799D56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3FD07-AA66-AE7C-B11F-7DDC8736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DAF8D-0C16-DCEA-FB32-933F994A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7E73-95F5-4DBC-B0FB-0AD76D8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5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6DD07-43F0-B1D1-09B1-C9855FDF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200-6287-4DF1-9812-2440799D56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92F41-A43D-11D6-25F9-4402C15F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5299B-854F-215A-A4DA-655426C3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7E73-95F5-4DBC-B0FB-0AD76D8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1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DF3B-5796-B4F5-4E9C-35A0AE1D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07D03-0F4D-2108-2570-2ED9B204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C3109-98C3-2A7A-6726-9C2996041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6B0E9-A44C-5218-BEBC-D8307AEA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200-6287-4DF1-9812-2440799D56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8244D-8F9D-B3CA-CA08-B619DC55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B34B6-7A05-ED41-DD71-EF1D5CA6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7E73-95F5-4DBC-B0FB-0AD76D8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3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55A95-C2EB-DCB6-CE5F-704A1D37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D1116-95F3-000E-BA8E-3232345AC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9330B-36B6-8B47-DA68-5CD2A581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DD63-F30C-4FEA-967D-7A7897D0499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0A1E0-CC95-8DAA-346C-5EE26952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A9AF5-B751-BDED-9175-FC6BD608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163-26A8-42B9-B60D-3C5188AA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1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2FE3-1329-5EFC-C05B-E0D4DFF89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FDACD-68FE-2BB4-170E-321D7F0F1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9DFEC-145F-766F-609B-4A628678E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2FC80-A86F-0C51-6C10-98CB41A2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200-6287-4DF1-9812-2440799D56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86337-E020-B71E-4BC0-997105AD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26B31-8595-1F6C-4232-E237589A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7E73-95F5-4DBC-B0FB-0AD76D8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83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E7FF-D4EF-572E-8C51-EC2F10BA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37DDB-C9C2-D1D1-757E-A7B4724A4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48ED4-E4C5-1453-8ED0-40725270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200-6287-4DF1-9812-2440799D56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D1AE-B3AD-1E4C-BC57-C723A020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D9E59-2592-4862-DD7B-75B471BD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7E73-95F5-4DBC-B0FB-0AD76D8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20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3245A-6B79-4791-8C73-17B3028E7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0EA34-2309-24DE-2738-46D2B0D6D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DF59A-FFE3-4C96-9F3E-F17FC646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200-6287-4DF1-9812-2440799D56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7D6C6-E8B8-2A70-4BE2-96E846F9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2499E-D642-5487-AC63-AC52B366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7E73-95F5-4DBC-B0FB-0AD76D8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9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D946-12B4-7FE0-7202-3C728CE1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03AAC-AA9E-6465-076D-46712C30D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54F45-1914-E1AC-4201-63805211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DD63-F30C-4FEA-967D-7A7897D0499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68344-8CD2-0DA9-8E96-F9FF9588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DE71-39C8-DE5F-F3D5-9F96BADA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163-26A8-42B9-B60D-3C5188AA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8615-FF45-A54F-45D2-E1019DF0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C97E2-C6EE-D404-675A-5A412328C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CC0E1-C39A-8C8C-2FFD-D95942C6A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1709A-DFC6-400A-10B8-4DE78C42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DD63-F30C-4FEA-967D-7A7897D0499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112DB-CF59-E59F-6708-731B210E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EFACF-6649-90EA-D0B2-35459D6A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163-26A8-42B9-B60D-3C5188AA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7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B67C-CCEA-DBBD-E310-3496CC1A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C880D-F0D2-3636-E3C8-8D7D8E8D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C5E26-9B74-6FEB-F37A-E22612A3A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83926-53C6-34B2-9BD6-11577387A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30AAE-0A84-8E95-32ED-A1D87F0F8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F1A14-79C5-28F5-29DE-9DBCE7D8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DD63-F30C-4FEA-967D-7A7897D0499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5E0E1-D0F0-6FF9-EA16-98F46C4C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D8E1F2-7661-4E37-D28F-2E015338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163-26A8-42B9-B60D-3C5188AA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9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1C7B-139A-5926-8161-3F5E6C8C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AA950-4A45-9223-F01D-60B7C01F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DD63-F30C-4FEA-967D-7A7897D0499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4171-4BC2-1A53-5AF6-DC0286D9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6DAFF-2F35-2C61-41BD-38618427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163-26A8-42B9-B60D-3C5188AA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D6B73-0CD4-A21B-92DE-9BCB214E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DD63-F30C-4FEA-967D-7A7897D0499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64A36-A190-3A5D-153D-1A6A772F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8374B-8C91-1A11-850E-D33FC342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163-26A8-42B9-B60D-3C5188AA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7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F330-2904-7BD3-2FE3-FCDB8749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4039-4941-C1FD-671F-46ECC6FA3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BCC8A-9B53-DD28-DF6C-A834BE6BE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1AAB6-C324-6DE3-A7BB-8A8F394A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DD63-F30C-4FEA-967D-7A7897D0499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A777E-2ACF-DF72-E795-C282C855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03D5E-C82C-6FFA-1641-1DE350C7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163-26A8-42B9-B60D-3C5188AA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0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3386-D007-41B4-3EC7-6FD859C9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09309-0789-4C55-1D9B-23FA678A3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56B5A-C229-B3CC-BD72-F9BC485B6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DE27A-3A2B-1167-2DBA-ECC6E9EE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DD63-F30C-4FEA-967D-7A7897D0499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70F9F-06CD-92C2-0B4E-4CA3765A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6C5A3-D745-871F-84C0-9F881D12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163-26A8-42B9-B60D-3C5188AA9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59DDC-7B3B-9C77-4BB0-4D46FDBC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955CC-AE33-2A69-AC45-D1C9F415D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9A8D7-F1D0-EB0C-86A8-BA8B76986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40DD63-F30C-4FEA-967D-7A7897D0499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7A20F-DED4-7690-BBF7-068BADBB6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549B-3552-D653-EAD4-566C2C372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87163-26A8-42B9-B60D-3C5188AA97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 machine&#10;&#10;AI-generated content may be incorrect.">
            <a:extLst>
              <a:ext uri="{FF2B5EF4-FFF2-40B4-BE49-F238E27FC236}">
                <a16:creationId xmlns:a16="http://schemas.microsoft.com/office/drawing/2014/main" id="{40977E3F-E625-EF85-5EA0-F16F82541C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DAD49-747D-7A26-91D4-3E16E391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5E32C-3C8B-23BB-1C17-347742468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03FE-9406-1C23-0C60-84658B557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72200-6287-4DF1-9812-2440799D56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8EFE2-3331-7F8B-1003-C330BE2E3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1DCFA-C3C2-90FB-D7AD-333F4E7D6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C17E73-95F5-4DBC-B0FB-0AD76D862E3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striped background&#10;&#10;AI-generated content may be incorrect.">
            <a:extLst>
              <a:ext uri="{FF2B5EF4-FFF2-40B4-BE49-F238E27FC236}">
                <a16:creationId xmlns:a16="http://schemas.microsoft.com/office/drawing/2014/main" id="{D7B5E09E-6564-5A19-D145-E4FB05D4F0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3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CE5B-1CBA-3055-713B-8A5A8823A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16CB1-4174-8609-7486-0F55D20DD3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3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C2FA74-806E-9864-A3EE-F99C47BB2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43574D-9B54-4048-05FC-A7096975E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6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Sarveena Ravinderan</dc:creator>
  <cp:lastModifiedBy>Sarveena Ravinderan</cp:lastModifiedBy>
  <cp:revision>1</cp:revision>
  <dcterms:created xsi:type="dcterms:W3CDTF">2025-11-14T07:08:02Z</dcterms:created>
  <dcterms:modified xsi:type="dcterms:W3CDTF">2025-11-14T07:13:54Z</dcterms:modified>
</cp:coreProperties>
</file>